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92" r:id="rId3"/>
  </p:sldMasterIdLst>
  <p:notesMasterIdLst>
    <p:notesMasterId r:id="rId14"/>
  </p:notesMasterIdLst>
  <p:sldIdLst>
    <p:sldId id="258" r:id="rId4"/>
    <p:sldId id="257" r:id="rId5"/>
    <p:sldId id="275" r:id="rId6"/>
    <p:sldId id="276" r:id="rId7"/>
    <p:sldId id="277" r:id="rId8"/>
    <p:sldId id="278" r:id="rId9"/>
    <p:sldId id="3228" r:id="rId10"/>
    <p:sldId id="3229" r:id="rId11"/>
    <p:sldId id="283" r:id="rId12"/>
    <p:sldId id="32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D948-8230-444B-ABE0-4363BF4FB0C5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D0389-D8FE-41AE-B337-D8BB617A2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7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AF65F-0DE0-4DB6-8EFD-D733B7678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7D56FA-8631-4488-B9D5-23E487BC0F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518FE-176F-414D-BE96-0B297A7E0F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C33D3-E3C2-4B1A-90A0-0341F5C64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E6DC25-3F2C-4F2A-AD15-79ED66629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13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B5427-C981-46B2-97CB-1714E4511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4A14CE-DCF3-4F2E-A7CB-54D8091F62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087AC-99AD-4765-84BD-24878AE81C3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3CE7E-7169-4B25-B842-24682D7C1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F96D1C-C039-4547-BCC6-B791663CF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9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601B45-BFF8-4EF7-AF64-E863CB4956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184493-86B1-4169-9768-DC0468F994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E43789-C54F-4665-A45B-7A84832B9B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E279F-9A30-4A0B-A75F-2F90465A8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E401A-465B-4793-9C32-94F336C2A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6228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168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2026/4/29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69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2026/4/29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2786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010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BCF809-2464-4682-A031-C39DFEFC9F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29584" cy="3529584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E4BEF2B-FC01-4FCC-ABBF-AFC6A6796A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9584"/>
            <a:ext cx="3529584" cy="3529584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2BA5CC9-883F-4FA2-87C8-8680CAC3BC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18" y="-100584"/>
            <a:ext cx="3529584" cy="3529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D4DB596-2930-4935-9A4F-BC206F550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18" y="3429000"/>
            <a:ext cx="3529584" cy="3529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0578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9C0759-E02C-47CA-8071-33D6965ADC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5724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88001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11791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305561-9DCD-4252-B471-F452F6A401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CFD48-7471-4039-89D7-E773737AB2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B824F-2CAC-4FE2-A72A-05EC743D46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5DFA9-9C99-4464-A884-0782F6FF8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DA79A-2917-4353-8839-B375E5AC8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1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3565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6318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779352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782042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818655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761076" y="6284288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</a:p>
        </p:txBody>
      </p:sp>
    </p:spTree>
    <p:extLst>
      <p:ext uri="{BB962C8B-B14F-4D97-AF65-F5344CB8AC3E}">
        <p14:creationId xmlns:p14="http://schemas.microsoft.com/office/powerpoint/2010/main" val="12554813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136829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676827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4983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2026/4/29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412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A0D9B-D98B-4B77-8297-7C50FB0A9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D10E53-599E-4037-9894-9E7FC728BC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47863-015F-4538-AA3C-4EC6149CA9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790679-77F3-4A24-86C8-C31AB4A4C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E4F5F3-511A-43EF-BCE0-0AA17CFD4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14799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2026/4/29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979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6620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CBCF809-2464-4682-A031-C39DFEFC9F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29584" cy="3529584"/>
          </a:xfrm>
          <a:prstGeom prst="rect">
            <a:avLst/>
          </a:prstGeom>
        </p:spPr>
      </p:pic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E4BEF2B-FC01-4FCC-ABBF-AFC6A6796A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29584"/>
            <a:ext cx="3529584" cy="3529584"/>
          </a:xfrm>
          <a:prstGeom prst="rect">
            <a:avLst/>
          </a:prstGeom>
        </p:spPr>
      </p:pic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52BA5CC9-883F-4FA2-87C8-8680CAC3BC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18" y="-100584"/>
            <a:ext cx="3529584" cy="3529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D4DB596-2930-4935-9A4F-BC206F550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418" y="3429000"/>
            <a:ext cx="3529584" cy="3529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3052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9C0759-E02C-47CA-8071-33D6965ADC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4086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222718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88841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84731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7760328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189534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27534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B10F6-D8DF-4676-869F-879B5DB9A1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C3AC5-65DD-44D1-A826-0C89DA8F39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D790D-2F4A-4F7F-9988-E423A73088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348277-5214-4A2A-954F-52C2D1C468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1C03CA-0DA9-41E9-9C1E-F70A4933A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9C9F78-6818-4888-8EDE-F2DD5419F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21226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64596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761076" y="6284288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节日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</a:p>
        </p:txBody>
      </p:sp>
    </p:spTree>
    <p:extLst>
      <p:ext uri="{BB962C8B-B14F-4D97-AF65-F5344CB8AC3E}">
        <p14:creationId xmlns:p14="http://schemas.microsoft.com/office/powerpoint/2010/main" val="23288552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717996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072538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6343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E2B79-6331-478A-BC19-6FA3E274F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1EEF5F-B131-4AB7-A915-E610666CFA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8F835-44BB-4E13-9579-60B7F13D7D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3B9291-445C-4850-92DA-3F9D21EB26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B6DACF-2F6C-4F55-B53A-81C667592F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03CAF-391F-4FFF-8BF7-5555393DD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B59A962-2249-44E0-A02A-071E8633E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32513F-A460-4EFC-87BC-B9E5FB07E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201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CA44A-2646-4AC9-8392-24CD8A349C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23F48D-5B58-49A3-9724-1F978D9EE7E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D3607A-3416-4472-8DA3-517F66953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C0C33C-41AC-4466-AA76-7DB764D67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459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F7EFB3-0164-4E33-8097-D860639B88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21529-C777-4D9A-ACDD-ABA8E4C5F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EED7BB-FBBB-44A9-B4F4-E77AB0346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06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1BECF-96DF-442C-8728-57698E5F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4DF3D-4739-4DA8-99D5-207152785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57706-5B66-4060-8167-14B1C60FC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90954-2431-411E-AF0E-F1EB0F51BD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809CFB-A918-4B87-9DE0-94EC5A37E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051436-BEE5-40FF-93A5-65713F01D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0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969F-85F1-4E11-820C-39ADA8B05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C3195F-8F26-49C6-91F3-1F66BA6FE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8BBE79-0E58-4C49-8776-7C96332C44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5E94E0-4176-421B-9BCF-6AF30F2ED1D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3D98371-DC91-4C3C-8BD8-4A83B59F7E5D}" type="datetimeFigureOut">
              <a:rPr lang="en-US" smtClean="0"/>
              <a:t>4/29/2026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79AE13-9BA6-4D0E-986E-A0D9F65A4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B8DD2-9A97-4047-AA5B-90D03AE03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DDEEA-D2A1-48A0-94CC-8F3F87626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55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C1E12766-CC43-62A4-4F06-081A47BFFB9B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813" y="84486"/>
            <a:ext cx="1564875" cy="156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87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2C480C2E-FE7F-9789-2500-2B99E96E4E6B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0813" y="84486"/>
            <a:ext cx="1564875" cy="156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05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32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29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DEF7BE2-0CC3-2BB8-DD1F-F6A2196738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65" y="3236235"/>
            <a:ext cx="4179331" cy="34776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06DF4C-CB58-8D62-33C4-B89E48E64E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950" y="2920490"/>
            <a:ext cx="2628247" cy="3793346"/>
          </a:xfrm>
          <a:prstGeom prst="rect">
            <a:avLst/>
          </a:prstGeom>
        </p:spPr>
      </p:pic>
      <p:pic>
        <p:nvPicPr>
          <p:cNvPr id="9" name="Picture 8" descr="A picture containing screen, dark&#10;&#10;Description automatically generated">
            <a:extLst>
              <a:ext uri="{FF2B5EF4-FFF2-40B4-BE49-F238E27FC236}">
                <a16:creationId xmlns:a16="http://schemas.microsoft.com/office/drawing/2014/main" id="{DBF04FFB-DCC1-08AA-6786-7B1BB2D4DE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812" y="-2603872"/>
            <a:ext cx="7551295" cy="755129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3779DE-3958-4662-B55C-DDA4EA634B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67283" y="1791358"/>
            <a:ext cx="5706351" cy="144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406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39463" y="254426"/>
            <a:ext cx="11528981" cy="64130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C21901-C18A-46B1-9AAD-4928AEC2AE7D}"/>
              </a:ext>
            </a:extLst>
          </p:cNvPr>
          <p:cNvSpPr txBox="1"/>
          <p:nvPr/>
        </p:nvSpPr>
        <p:spPr>
          <a:xfrm>
            <a:off x="801279" y="424206"/>
            <a:ext cx="103663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 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Hoạt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động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dưới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đây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nghỉ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ngơi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hợp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lí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?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Vì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sao</a:t>
            </a:r>
            <a:r>
              <a:rPr kumimoji="0" lang="en-US" sz="36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?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FD939B-90E3-BC8D-0312-6E31D3448A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7975" y="1585912"/>
            <a:ext cx="6806996" cy="4795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72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>
            <a:extLst>
              <a:ext uri="{FF2B5EF4-FFF2-40B4-BE49-F238E27FC236}">
                <a16:creationId xmlns:a16="http://schemas.microsoft.com/office/drawing/2014/main" id="{BECA8A56-E324-FF32-21E2-6209BB9FB768}"/>
              </a:ext>
            </a:extLst>
          </p:cNvPr>
          <p:cNvGrpSpPr/>
          <p:nvPr/>
        </p:nvGrpSpPr>
        <p:grpSpPr>
          <a:xfrm>
            <a:off x="647699" y="727075"/>
            <a:ext cx="10820400" cy="5486400"/>
            <a:chOff x="0" y="0"/>
            <a:chExt cx="5490351" cy="2783840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D9735AE-322A-74BB-6A19-55FB7B762053}"/>
                </a:ext>
              </a:extLst>
            </p:cNvPr>
            <p:cNvSpPr/>
            <p:nvPr/>
          </p:nvSpPr>
          <p:spPr>
            <a:xfrm>
              <a:off x="0" y="0"/>
              <a:ext cx="5490351" cy="2783840"/>
            </a:xfrm>
            <a:custGeom>
              <a:avLst/>
              <a:gdLst/>
              <a:ahLst/>
              <a:cxnLst/>
              <a:rect l="l" t="t" r="r" b="b"/>
              <a:pathLst>
                <a:path w="5490351" h="2783840">
                  <a:moveTo>
                    <a:pt x="0" y="0"/>
                  </a:moveTo>
                  <a:lnTo>
                    <a:pt x="5490351" y="0"/>
                  </a:lnTo>
                  <a:lnTo>
                    <a:pt x="5490351" y="2783840"/>
                  </a:lnTo>
                  <a:lnTo>
                    <a:pt x="0" y="2783840"/>
                  </a:lnTo>
                  <a:close/>
                </a:path>
              </a:pathLst>
            </a:custGeom>
            <a:solidFill>
              <a:srgbClr val="FAF7F9">
                <a:alpha val="80000"/>
              </a:srgbClr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srgbClr val="000000"/>
                </a:solidFill>
                <a:latin typeface="Arial"/>
              </a:endParaRPr>
            </a:p>
          </p:txBody>
        </p:sp>
      </p:grpSp>
      <p:pic>
        <p:nvPicPr>
          <p:cNvPr id="11" name="Picture 10" descr="A group of dolls&#10;&#10;Description automatically generated with low confidence">
            <a:extLst>
              <a:ext uri="{FF2B5EF4-FFF2-40B4-BE49-F238E27FC236}">
                <a16:creationId xmlns:a16="http://schemas.microsoft.com/office/drawing/2014/main" id="{DDAE30D9-B929-AA1E-BB9B-92B2A43C94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80251" y="2905125"/>
            <a:ext cx="6466726" cy="451284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12802D4-A317-0B8F-DA59-BC9C290A76B2}"/>
              </a:ext>
            </a:extLst>
          </p:cNvPr>
          <p:cNvSpPr txBox="1"/>
          <p:nvPr/>
        </p:nvSpPr>
        <p:spPr>
          <a:xfrm>
            <a:off x="2488746" y="820244"/>
            <a:ext cx="6845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Thứ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ngày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tháng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 … </a:t>
            </a: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năm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n-ea"/>
                <a:cs typeface="+mn-cs"/>
              </a:rPr>
              <a:t>…</a:t>
            </a:r>
          </a:p>
        </p:txBody>
      </p:sp>
      <p:pic>
        <p:nvPicPr>
          <p:cNvPr id="13" name="Picture 6">
            <a:extLst>
              <a:ext uri="{FF2B5EF4-FFF2-40B4-BE49-F238E27FC236}">
                <a16:creationId xmlns:a16="http://schemas.microsoft.com/office/drawing/2014/main" id="{A24F334D-9AE5-F133-5A1F-E598D2B4AE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6475" y="1548329"/>
            <a:ext cx="5002531" cy="54369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481167-1770-C7A5-D132-07B694993D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2826" y="1422921"/>
            <a:ext cx="5145470" cy="9266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CBA342B-AB2B-A9EF-8CC6-B1A650AB7D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2787" y="2306131"/>
            <a:ext cx="8120576" cy="142658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9364E7B-0EDF-BE16-8459-068C0C0DD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3503" y="1619204"/>
            <a:ext cx="3084843" cy="1066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70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39463" y="254426"/>
            <a:ext cx="11528981" cy="641307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C21901-C18A-46B1-9AAD-4928AEC2AE7D}"/>
              </a:ext>
            </a:extLst>
          </p:cNvPr>
          <p:cNvSpPr txBox="1"/>
          <p:nvPr/>
        </p:nvSpPr>
        <p:spPr>
          <a:xfrm>
            <a:off x="801279" y="424206"/>
            <a:ext cx="103663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1.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Nói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về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hoạt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động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thường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diễn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vào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ngày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nghỉ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của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bạn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Hoa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C94AC1-211E-1FA1-56DF-F0BAD3500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50" y="1580500"/>
            <a:ext cx="5919787" cy="472505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1C70BEB-189B-5D2B-503E-7D0A3F7CB461}"/>
              </a:ext>
            </a:extLst>
          </p:cNvPr>
          <p:cNvSpPr txBox="1"/>
          <p:nvPr/>
        </p:nvSpPr>
        <p:spPr>
          <a:xfrm>
            <a:off x="238124" y="2322873"/>
            <a:ext cx="3352801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just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Chạy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bộ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cùng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bố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C43FA6-D4F3-9FD5-7C28-E8A65FCB78B7}"/>
              </a:ext>
            </a:extLst>
          </p:cNvPr>
          <p:cNvSpPr txBox="1"/>
          <p:nvPr/>
        </p:nvSpPr>
        <p:spPr>
          <a:xfrm>
            <a:off x="8963024" y="2341923"/>
            <a:ext cx="3038475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just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Đánh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cầu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lông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E6DC0-7B69-297B-019C-D0C589C91E89}"/>
              </a:ext>
            </a:extLst>
          </p:cNvPr>
          <p:cNvSpPr txBox="1"/>
          <p:nvPr/>
        </p:nvSpPr>
        <p:spPr>
          <a:xfrm>
            <a:off x="485774" y="5132748"/>
            <a:ext cx="3038475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just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Ăn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cơm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cùng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gia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đình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3E7397-05EB-9D7B-7F7C-512D843D8728}"/>
              </a:ext>
            </a:extLst>
          </p:cNvPr>
          <p:cNvSpPr txBox="1"/>
          <p:nvPr/>
        </p:nvSpPr>
        <p:spPr>
          <a:xfrm>
            <a:off x="9105900" y="4894623"/>
            <a:ext cx="2581276" cy="132802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just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Giúp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mẹ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nhặt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rau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.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5856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29938" y="263951"/>
            <a:ext cx="11528981" cy="63088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B97B6B-B063-0EB3-1256-37AED82388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3612" y="942974"/>
            <a:ext cx="7262813" cy="328750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571D03-EC0C-0BDB-76A5-8D7592249E4B}"/>
              </a:ext>
            </a:extLst>
          </p:cNvPr>
          <p:cNvSpPr txBox="1"/>
          <p:nvPr/>
        </p:nvSpPr>
        <p:spPr>
          <a:xfrm>
            <a:off x="2581275" y="4189773"/>
            <a:ext cx="2590800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ctr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Chơi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đàn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177D3D-8C0E-D363-397C-22FB5B3749CF}"/>
              </a:ext>
            </a:extLst>
          </p:cNvPr>
          <p:cNvSpPr txBox="1"/>
          <p:nvPr/>
        </p:nvSpPr>
        <p:spPr>
          <a:xfrm>
            <a:off x="6686550" y="4170723"/>
            <a:ext cx="2590800" cy="71508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762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rtlCol="0">
            <a:spAutoFit/>
          </a:bodyPr>
          <a:lstStyle/>
          <a:p>
            <a:pPr lvl="0" algn="ctr"/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Đi</a:t>
            </a:r>
            <a:r>
              <a:rPr lang="en-US" sz="3600" dirty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en-US" sz="3600" dirty="0" err="1">
                <a:solidFill>
                  <a:prstClr val="black"/>
                </a:solidFill>
                <a:cs typeface="Times New Roman" pitchFamily="18" charset="0"/>
              </a:rPr>
              <a:t>ngủ</a:t>
            </a:r>
            <a:endParaRPr lang="vi-VN" sz="3600" dirty="0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849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E5B76A85-B727-4990-ADF6-63E88F2200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99316" y="485984"/>
            <a:ext cx="5829665" cy="6086577"/>
          </a:xfrm>
          <a:prstGeom prst="rect">
            <a:avLst/>
          </a:prstGeom>
        </p:spPr>
      </p:pic>
      <p:pic>
        <p:nvPicPr>
          <p:cNvPr id="6" name="Picture 5" descr="A cartoon of a person&#10;&#10;Description automatically generated with low confidence">
            <a:extLst>
              <a:ext uri="{FF2B5EF4-FFF2-40B4-BE49-F238E27FC236}">
                <a16:creationId xmlns:a16="http://schemas.microsoft.com/office/drawing/2014/main" id="{DA98A1D7-7611-AAE5-4516-C9EC788DD08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12" y="1994773"/>
            <a:ext cx="5402891" cy="46234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AEEF74-1495-9B9B-E74E-B57905D4686F}"/>
              </a:ext>
            </a:extLst>
          </p:cNvPr>
          <p:cNvSpPr txBox="1"/>
          <p:nvPr/>
        </p:nvSpPr>
        <p:spPr>
          <a:xfrm>
            <a:off x="6183589" y="736560"/>
            <a:ext cx="46572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Vào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ngày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nghỉ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thường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7200" b="1" i="0" u="none" strike="noStrike" kern="1200" cap="none" spc="0" normalizeH="0" baseline="0" noProof="0" dirty="0" err="1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gì</a:t>
            </a: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3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84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29938" y="263951"/>
            <a:ext cx="11528981" cy="63088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9C1EA4-84B2-4815-8B71-1FCCB1EB628B}"/>
              </a:ext>
            </a:extLst>
          </p:cNvPr>
          <p:cNvSpPr/>
          <p:nvPr/>
        </p:nvSpPr>
        <p:spPr>
          <a:xfrm>
            <a:off x="3708983" y="5029199"/>
            <a:ext cx="5073068" cy="1058039"/>
          </a:xfrm>
          <a:prstGeom prst="roundRect">
            <a:avLst>
              <a:gd name="adj" fmla="val 18736"/>
            </a:avLst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4A85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Thăm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ông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bà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8" name="Picture 4" descr="Con muốn sống chung với ông bà nhưng cha ngại ở rể - Báo Phụ Nữ">
            <a:extLst>
              <a:ext uri="{FF2B5EF4-FFF2-40B4-BE49-F238E27FC236}">
                <a16:creationId xmlns:a16="http://schemas.microsoft.com/office/drawing/2014/main" id="{5C9074D8-7659-7E73-74F6-599AA72BF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260350"/>
            <a:ext cx="5448300" cy="454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632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29938" y="263951"/>
            <a:ext cx="11528981" cy="63088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9C1EA4-84B2-4815-8B71-1FCCB1EB628B}"/>
              </a:ext>
            </a:extLst>
          </p:cNvPr>
          <p:cNvSpPr/>
          <p:nvPr/>
        </p:nvSpPr>
        <p:spPr>
          <a:xfrm>
            <a:off x="3708983" y="5257799"/>
            <a:ext cx="5073068" cy="1058039"/>
          </a:xfrm>
          <a:prstGeom prst="roundRect">
            <a:avLst>
              <a:gd name="adj" fmla="val 18736"/>
            </a:avLst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4A85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 err="1">
                <a:solidFill>
                  <a:srgbClr val="002060"/>
                </a:solidFill>
                <a:latin typeface="Calibri" panose="020F0502020204030204"/>
              </a:rPr>
              <a:t>Đi</a:t>
            </a:r>
            <a:r>
              <a:rPr lang="en-US" sz="4800" dirty="0">
                <a:solidFill>
                  <a:srgbClr val="002060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alibri" panose="020F0502020204030204"/>
              </a:rPr>
              <a:t>dã</a:t>
            </a:r>
            <a:r>
              <a:rPr lang="en-US" sz="4800" dirty="0">
                <a:solidFill>
                  <a:srgbClr val="002060"/>
                </a:solidFill>
                <a:latin typeface="Calibri" panose="020F0502020204030204"/>
              </a:rPr>
              <a:t> </a:t>
            </a:r>
            <a:r>
              <a:rPr lang="en-US" sz="4800" dirty="0" err="1">
                <a:solidFill>
                  <a:srgbClr val="002060"/>
                </a:solidFill>
                <a:latin typeface="Calibri" panose="020F0502020204030204"/>
              </a:rPr>
              <a:t>ngoại</a:t>
            </a:r>
            <a:r>
              <a:rPr lang="en-US" sz="4800" dirty="0">
                <a:solidFill>
                  <a:srgbClr val="002060"/>
                </a:solidFill>
                <a:latin typeface="Calibri" panose="020F0502020204030204"/>
              </a:rPr>
              <a:t>, picnic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0" name="Picture 2" descr="5 công viên ở Hà Nội thú vị để đi chơi vào dịp cuối tuần - Vntrip.vn">
            <a:extLst>
              <a:ext uri="{FF2B5EF4-FFF2-40B4-BE49-F238E27FC236}">
                <a16:creationId xmlns:a16="http://schemas.microsoft.com/office/drawing/2014/main" id="{1AAFD4BB-9572-F704-C83B-DC032B334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825" y="628650"/>
            <a:ext cx="7620000" cy="447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74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C67551-F230-38A6-F2D1-0FD6211DE6E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r="218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3E19EFC-AF85-47A4-9F7F-8881031AD71A}"/>
              </a:ext>
            </a:extLst>
          </p:cNvPr>
          <p:cNvSpPr/>
          <p:nvPr/>
        </p:nvSpPr>
        <p:spPr>
          <a:xfrm>
            <a:off x="329938" y="263951"/>
            <a:ext cx="11528981" cy="630888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B9C1EA4-84B2-4815-8B71-1FCCB1EB628B}"/>
              </a:ext>
            </a:extLst>
          </p:cNvPr>
          <p:cNvSpPr/>
          <p:nvPr/>
        </p:nvSpPr>
        <p:spPr>
          <a:xfrm>
            <a:off x="3708983" y="5257799"/>
            <a:ext cx="5073068" cy="1058039"/>
          </a:xfrm>
          <a:prstGeom prst="roundRect">
            <a:avLst>
              <a:gd name="adj" fmla="val 18736"/>
            </a:avLst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4A852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Chăm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sóc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cây</a:t>
            </a:r>
            <a:r>
              <a:rPr kumimoji="0" lang="en-US" sz="4800" b="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800" b="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xanh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74" name="Picture 2" descr="Mục tiêu và lợi ích của việc dạy trẻ trồng cây xanh">
            <a:extLst>
              <a:ext uri="{FF2B5EF4-FFF2-40B4-BE49-F238E27FC236}">
                <a16:creationId xmlns:a16="http://schemas.microsoft.com/office/drawing/2014/main" id="{95FED814-F60F-1A69-6641-1567AB755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23850"/>
            <a:ext cx="762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1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indoor&#10;&#10;Description automatically generated">
            <a:extLst>
              <a:ext uri="{FF2B5EF4-FFF2-40B4-BE49-F238E27FC236}">
                <a16:creationId xmlns:a16="http://schemas.microsoft.com/office/drawing/2014/main" id="{B5770AB1-74D7-83B0-F245-D9140BC4574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91" y="3308808"/>
            <a:ext cx="6598308" cy="32942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908A43F-FAB8-C40A-CA16-912D039BD6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8985" y="1617997"/>
            <a:ext cx="6023370" cy="2536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4231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87</Words>
  <Application>Microsoft Office PowerPoint</Application>
  <PresentationFormat>Widescreen</PresentationFormat>
  <Paragraphs>13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微软雅黑</vt:lpstr>
      <vt:lpstr>Arial</vt:lpstr>
      <vt:lpstr>Calibri</vt:lpstr>
      <vt:lpstr>Cambria</vt:lpstr>
      <vt:lpstr>Times New Roman</vt:lpstr>
      <vt:lpstr>Custom Design</vt:lpstr>
      <vt:lpstr>自定义设计方案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Administrator</cp:lastModifiedBy>
  <cp:revision>29</cp:revision>
  <dcterms:created xsi:type="dcterms:W3CDTF">2023-11-23T02:56:44Z</dcterms:created>
  <dcterms:modified xsi:type="dcterms:W3CDTF">2026-04-29T08:43:33Z</dcterms:modified>
</cp:coreProperties>
</file>